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sldIdLst>
    <p:sldId id="257" r:id="rId2"/>
    <p:sldId id="268" r:id="rId3"/>
    <p:sldId id="273" r:id="rId4"/>
    <p:sldId id="271" r:id="rId5"/>
    <p:sldId id="272" r:id="rId6"/>
    <p:sldId id="27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11" autoAdjust="0"/>
    <p:restoredTop sz="67303" autoAdjust="0"/>
  </p:normalViewPr>
  <p:slideViewPr>
    <p:cSldViewPr snapToGrid="0">
      <p:cViewPr varScale="1">
        <p:scale>
          <a:sx n="75" d="100"/>
          <a:sy n="75" d="100"/>
        </p:scale>
        <p:origin x="306" y="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01/11/2013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de-DE" dirty="0" smtClean="0"/>
              <a:t>Eigenschaften (z.B. „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“, „</a:t>
            </a:r>
            <a:r>
              <a:rPr lang="de-DE" dirty="0" err="1" smtClean="0"/>
              <a:t>subclass</a:t>
            </a:r>
            <a:r>
              <a:rPr lang="de-DE" dirty="0" smtClean="0"/>
              <a:t>“…) können als „klassifizierend“ definiert werden.</a:t>
            </a:r>
          </a:p>
          <a:p>
            <a:pPr marL="0" indent="0">
              <a:buFont typeface="+mj-lt"/>
              <a:buNone/>
            </a:pPr>
            <a:r>
              <a:rPr lang="de-DE" dirty="0" smtClean="0"/>
              <a:t>Beim Erzeugen eines neuen Items wird empfohlen Werte für solche klassifizierenden Eigenschaften festzulegen.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807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de-DE" dirty="0" smtClean="0"/>
              <a:t>Mit </a:t>
            </a:r>
            <a:r>
              <a:rPr lang="de-DE" dirty="0" smtClean="0"/>
              <a:t>Hilfe der klassifizierenden Eigenschaften können ähnliche Objekte gefunden werden.</a:t>
            </a:r>
          </a:p>
          <a:p>
            <a:pPr marL="0" indent="0">
              <a:buFont typeface="+mj-lt"/>
              <a:buNone/>
            </a:pPr>
            <a:r>
              <a:rPr lang="de-DE" dirty="0" smtClean="0"/>
              <a:t>Diese werden herangezogen um eine Auswahl an Eigenschaften zu bestimmen, die das Objekt wahrscheinlich besitzt und Beispielwerte für diese Eigenschaften zu finden</a:t>
            </a:r>
            <a:r>
              <a:rPr lang="de-DE" dirty="0" smtClean="0"/>
              <a:t>.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224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E8BCC-1E80-4DB4-AA42-51C55F2A7C8E}" type="datetime1">
              <a:rPr lang="de-DE" smtClean="0"/>
              <a:t>01.11.2013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95FC3-E98F-4630-9458-4B2C67A4EC27}" type="datetime1">
              <a:rPr lang="de-DE" smtClean="0"/>
              <a:t>01.11.2013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4C64-24D5-4533-8010-6C22191DE296}" type="datetime1">
              <a:rPr lang="de-DE" smtClean="0"/>
              <a:t>01.11.2013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Kickoff Meeting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024F4-8622-4D66-B45B-4AB6EAFACA2D}" type="datetime1">
              <a:rPr lang="de-DE" smtClean="0"/>
              <a:t>01.11.2013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Kickoff Meeting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E2767-E902-4AA4-BC44-5D2172ABC6EC}" type="datetime1">
              <a:rPr lang="de-DE" smtClean="0"/>
              <a:t>01.11.2013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6ADF24F4-D930-46E9-A274-A028C00E803F}" type="datetime1">
              <a:rPr lang="de-DE" smtClean="0"/>
              <a:t>01.11.2013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866A9-ACA5-4498-A686-937A50FAEAD2}" type="datetime1">
              <a:rPr lang="de-DE" smtClean="0"/>
              <a:t>01.11.2013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8735B-6546-49A0-ABF8-722D2D44F2A4}" type="datetime1">
              <a:rPr lang="de-DE" smtClean="0"/>
              <a:t>01.11.2013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Kickoff Meeting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5FCC8-ECB9-4386-857A-0E926A02896C}" type="datetime1">
              <a:rPr lang="de-DE" smtClean="0"/>
              <a:t>01.11.2013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Kickoff Meeting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BB4B3598-B582-49BF-BB87-354996A830F4}" type="datetime1">
              <a:rPr lang="de-DE" smtClean="0"/>
              <a:t>01.11.2013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Wikidata.lib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Kickoff Meeting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63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Themen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336231"/>
            <a:ext cx="11277600" cy="4746997"/>
          </a:xfrm>
        </p:spPr>
        <p:txBody>
          <a:bodyPr/>
          <a:lstStyle/>
          <a:p>
            <a:r>
              <a:rPr lang="de-DE" dirty="0" smtClean="0"/>
              <a:t>Bibliotheken</a:t>
            </a:r>
            <a:endParaRPr lang="de-DE" dirty="0"/>
          </a:p>
          <a:p>
            <a:pPr lvl="1"/>
            <a:r>
              <a:rPr lang="de-DE" dirty="0" err="1" smtClean="0"/>
              <a:t>Wikidata</a:t>
            </a:r>
            <a:r>
              <a:rPr lang="de-DE" dirty="0"/>
              <a:t>-</a:t>
            </a:r>
            <a:r>
              <a:rPr lang="de-DE" dirty="0" smtClean="0"/>
              <a:t>Daten einfacher in eigenen Anwendungen verwenden</a:t>
            </a:r>
          </a:p>
          <a:p>
            <a:pPr lvl="1"/>
            <a:r>
              <a:rPr lang="de-DE" dirty="0"/>
              <a:t> </a:t>
            </a:r>
            <a:r>
              <a:rPr lang="de-DE" dirty="0" smtClean="0"/>
              <a:t>Python, Java?</a:t>
            </a:r>
            <a:endParaRPr lang="de-DE" dirty="0"/>
          </a:p>
          <a:p>
            <a:r>
              <a:rPr lang="de-DE" dirty="0" smtClean="0"/>
              <a:t>Beispielanwendungen</a:t>
            </a:r>
            <a:endParaRPr lang="de-DE" dirty="0"/>
          </a:p>
          <a:p>
            <a:pPr lvl="1"/>
            <a:r>
              <a:rPr lang="de-DE" dirty="0" smtClean="0"/>
              <a:t>„</a:t>
            </a:r>
            <a:r>
              <a:rPr lang="de-DE" dirty="0" err="1" smtClean="0"/>
              <a:t>Hello</a:t>
            </a:r>
            <a:r>
              <a:rPr lang="de-DE" dirty="0" smtClean="0"/>
              <a:t> World“ Anwendung für Bibliotheken</a:t>
            </a:r>
          </a:p>
          <a:p>
            <a:pPr lvl="1"/>
            <a:r>
              <a:rPr lang="de-DE" dirty="0" smtClean="0"/>
              <a:t>Möglicherweise auch größere Anwendung</a:t>
            </a:r>
          </a:p>
          <a:p>
            <a:pPr lvl="1"/>
            <a:r>
              <a:rPr lang="de-DE" dirty="0"/>
              <a:t>Darstellung von Beziehungsgeflechten zwischen Entitäten mithilfe von </a:t>
            </a:r>
            <a:r>
              <a:rPr lang="de-DE" dirty="0" err="1" smtClean="0"/>
              <a:t>Graphanalyse</a:t>
            </a:r>
            <a:endParaRPr lang="de-DE" dirty="0"/>
          </a:p>
          <a:p>
            <a:pPr lvl="1"/>
            <a:r>
              <a:rPr lang="de-DE" dirty="0"/>
              <a:t>Visualisierung von </a:t>
            </a:r>
            <a:r>
              <a:rPr lang="de-DE" dirty="0" err="1"/>
              <a:t>Geodaten</a:t>
            </a:r>
            <a:r>
              <a:rPr lang="de-DE" dirty="0"/>
              <a:t> mit Eingabemöglichkeit neuer Daten </a:t>
            </a:r>
          </a:p>
          <a:p>
            <a:r>
              <a:rPr lang="de-DE" dirty="0"/>
              <a:t>Intelligente Formulare</a:t>
            </a:r>
          </a:p>
          <a:p>
            <a:pPr lvl="1"/>
            <a:r>
              <a:rPr lang="de-DE" dirty="0"/>
              <a:t>Nutzer beim </a:t>
            </a:r>
            <a:r>
              <a:rPr lang="de-DE" dirty="0" smtClean="0"/>
              <a:t>Editieren </a:t>
            </a:r>
            <a:r>
              <a:rPr lang="de-DE" dirty="0"/>
              <a:t>unterstützen</a:t>
            </a:r>
          </a:p>
          <a:p>
            <a:pPr lvl="1"/>
            <a:r>
              <a:rPr lang="de-DE" dirty="0"/>
              <a:t>Vorschläge für </a:t>
            </a:r>
            <a:r>
              <a:rPr lang="de-DE" dirty="0" smtClean="0"/>
              <a:t>Attribute</a:t>
            </a:r>
          </a:p>
          <a:p>
            <a:pPr lvl="1"/>
            <a:r>
              <a:rPr lang="de-DE" dirty="0" smtClean="0"/>
              <a:t>Beispielwerte</a:t>
            </a:r>
            <a:endParaRPr lang="de-DE" dirty="0"/>
          </a:p>
          <a:p>
            <a:pPr lvl="1"/>
            <a:r>
              <a:rPr lang="de-DE" dirty="0"/>
              <a:t>Eingaben auf Plausibilität prüfen</a:t>
            </a:r>
          </a:p>
          <a:p>
            <a:pPr lvl="1"/>
            <a:endParaRPr lang="de-DE" dirty="0"/>
          </a:p>
          <a:p>
            <a:pPr marL="201168" lvl="1" indent="0">
              <a:buNone/>
            </a:pPr>
            <a:endParaRPr lang="de-DE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34D04-9E0E-4870-8904-DC19879A6A5A}" type="datetime1">
              <a:rPr lang="de-DE" smtClean="0"/>
              <a:t>01.11.2013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81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 smtClean="0"/>
              <a:t>Eigenschaften (z.B. </a:t>
            </a:r>
            <a:r>
              <a:rPr lang="de-DE" dirty="0"/>
              <a:t>„</a:t>
            </a:r>
            <a:r>
              <a:rPr lang="de-DE" dirty="0" err="1"/>
              <a:t>instance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“, „</a:t>
            </a:r>
            <a:r>
              <a:rPr lang="de-DE" dirty="0" err="1"/>
              <a:t>subclass</a:t>
            </a:r>
            <a:r>
              <a:rPr lang="de-DE" dirty="0"/>
              <a:t>“…) können als „klassifizierend“ definiert werden.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Beim Erzeugen </a:t>
            </a:r>
            <a:r>
              <a:rPr lang="de-DE" dirty="0"/>
              <a:t>eines neuen Items wird empfohlen Werte für solche </a:t>
            </a:r>
            <a:r>
              <a:rPr lang="de-DE" dirty="0" smtClean="0"/>
              <a:t>klassifizierenden </a:t>
            </a:r>
            <a:r>
              <a:rPr lang="de-DE" dirty="0"/>
              <a:t>Eigenschaften festzulegen. 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Mit </a:t>
            </a:r>
            <a:r>
              <a:rPr lang="de-DE" dirty="0"/>
              <a:t>Hilfe der klassifizierenden Eigenschaften können ähnliche Objekte gefunden werden.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Diese </a:t>
            </a:r>
            <a:r>
              <a:rPr lang="de-DE" dirty="0"/>
              <a:t>werden herangezogen um eine Auswahl an Eigenschaften zu bestimmen, die das </a:t>
            </a:r>
            <a:r>
              <a:rPr lang="de-DE" dirty="0" smtClean="0"/>
              <a:t>Objekt </a:t>
            </a:r>
            <a:r>
              <a:rPr lang="de-DE" dirty="0"/>
              <a:t>wahrscheinlich </a:t>
            </a:r>
            <a:r>
              <a:rPr lang="de-DE" dirty="0" smtClean="0"/>
              <a:t>besitzt und Beispielwerte für diese Eigenschaften zu finden.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Eingaben auf Plausibilität prüfen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Intelligente Formulare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3E9C-6C39-4866-96F1-46B0A9B3328E}" type="datetime1">
              <a:rPr lang="de-DE" smtClean="0"/>
              <a:t>01.11.2013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4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74" y="360219"/>
            <a:ext cx="11093449" cy="6003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609600" y="2254401"/>
            <a:ext cx="10058400" cy="609600"/>
            <a:chOff x="762000" y="2403991"/>
            <a:chExt cx="7543800" cy="609600"/>
          </a:xfrm>
        </p:grpSpPr>
        <p:sp>
          <p:nvSpPr>
            <p:cNvPr id="5" name="Rectangle 4"/>
            <p:cNvSpPr/>
            <p:nvPr/>
          </p:nvSpPr>
          <p:spPr>
            <a:xfrm>
              <a:off x="762000" y="2403991"/>
              <a:ext cx="7543800" cy="60960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66800" y="2524125"/>
              <a:ext cx="91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Instance </a:t>
              </a:r>
              <a:r>
                <a:rPr lang="de-DE" dirty="0" err="1" smtClean="0"/>
                <a:t>of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352800" y="2524125"/>
              <a:ext cx="1752600" cy="3693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6934200" y="2524125"/>
              <a:ext cx="1295400" cy="36933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save</a:t>
              </a:r>
              <a:endParaRPr lang="en-US" dirty="0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78F21-0446-4D1A-992E-91D679EF584C}" type="datetime1">
              <a:rPr lang="de-DE" smtClean="0"/>
              <a:t>01.11.2013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938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19"/>
          <a:stretch/>
        </p:blipFill>
        <p:spPr bwMode="auto">
          <a:xfrm>
            <a:off x="507999" y="142010"/>
            <a:ext cx="11202556" cy="6175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" name="Group 19"/>
          <p:cNvGrpSpPr/>
          <p:nvPr/>
        </p:nvGrpSpPr>
        <p:grpSpPr>
          <a:xfrm>
            <a:off x="663501" y="1767856"/>
            <a:ext cx="10615504" cy="2438400"/>
            <a:chOff x="566736" y="1447800"/>
            <a:chExt cx="8229600" cy="2438400"/>
          </a:xfrm>
        </p:grpSpPr>
        <p:grpSp>
          <p:nvGrpSpPr>
            <p:cNvPr id="9" name="Group 8"/>
            <p:cNvGrpSpPr/>
            <p:nvPr/>
          </p:nvGrpSpPr>
          <p:grpSpPr>
            <a:xfrm>
              <a:off x="566736" y="1447800"/>
              <a:ext cx="8229600" cy="2438400"/>
              <a:chOff x="566736" y="1447800"/>
              <a:chExt cx="8229600" cy="243840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566736" y="1447800"/>
                <a:ext cx="8229600" cy="2438400"/>
              </a:xfrm>
              <a:prstGeom prst="rect">
                <a:avLst/>
              </a:prstGeom>
              <a:solidFill>
                <a:schemeClr val="accent1">
                  <a:alpha val="88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838200" y="1600200"/>
                <a:ext cx="7543800" cy="6096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838200" y="2362200"/>
                <a:ext cx="7543800" cy="6096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838200" y="3124200"/>
                <a:ext cx="7543800" cy="60960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1143000" y="1720334"/>
              <a:ext cx="1089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Besteigungen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429000" y="1720334"/>
              <a:ext cx="1752600" cy="3693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>
                  <a:solidFill>
                    <a:schemeClr val="bg1">
                      <a:lumMod val="65000"/>
                    </a:schemeClr>
                  </a:solidFill>
                </a:rPr>
                <a:t>z.B. 5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7010400" y="1720334"/>
              <a:ext cx="1295400" cy="36933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save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143000" y="2482334"/>
              <a:ext cx="11745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Erstbesteigung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482334"/>
              <a:ext cx="1752600" cy="3693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>
                  <a:solidFill>
                    <a:schemeClr val="bg1">
                      <a:lumMod val="65000"/>
                    </a:schemeClr>
                  </a:solidFill>
                </a:rPr>
                <a:t>z.B. 1.1.1900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7010400" y="2482334"/>
              <a:ext cx="1295400" cy="36933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save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43000" y="3244334"/>
              <a:ext cx="11162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Nachbargipfel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429000" y="3244334"/>
              <a:ext cx="1752600" cy="3693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>
                  <a:solidFill>
                    <a:schemeClr val="bg1">
                      <a:lumMod val="65000"/>
                    </a:schemeClr>
                  </a:solidFill>
                </a:rPr>
                <a:t>z.B. Zugspitze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7010400" y="3244334"/>
              <a:ext cx="1295400" cy="36933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save</a:t>
              </a:r>
              <a:endParaRPr lang="en-US" dirty="0"/>
            </a:p>
          </p:txBody>
        </p:sp>
      </p:grp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49F05-0EFC-49BA-900F-70462DBFF35E}" type="datetime1">
              <a:rPr lang="de-DE" smtClean="0"/>
              <a:t>01.11.2013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5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</p:spPr>
        <p:txBody>
          <a:bodyPr/>
          <a:lstStyle/>
          <a:p>
            <a:r>
              <a:rPr lang="de-DE" dirty="0" smtClean="0"/>
              <a:t>Auch interessant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326995"/>
            <a:ext cx="11277600" cy="4746997"/>
          </a:xfrm>
        </p:spPr>
        <p:txBody>
          <a:bodyPr/>
          <a:lstStyle/>
          <a:p>
            <a:r>
              <a:rPr lang="de-DE" dirty="0"/>
              <a:t>Spiegeln</a:t>
            </a:r>
          </a:p>
          <a:p>
            <a:pPr lvl="1"/>
            <a:r>
              <a:rPr lang="de-DE" dirty="0" err="1"/>
              <a:t>Wikidata</a:t>
            </a:r>
            <a:r>
              <a:rPr lang="de-DE" dirty="0"/>
              <a:t> für komplexe Anfragen auf Amazon Instanz spiegeln</a:t>
            </a:r>
          </a:p>
          <a:p>
            <a:r>
              <a:rPr lang="de-DE" dirty="0" err="1"/>
              <a:t>Matching</a:t>
            </a:r>
            <a:endParaRPr lang="de-DE" dirty="0"/>
          </a:p>
          <a:p>
            <a:pPr lvl="1"/>
            <a:r>
              <a:rPr lang="de-DE" dirty="0"/>
              <a:t>Externe Daten mit </a:t>
            </a:r>
            <a:r>
              <a:rPr lang="de-DE" dirty="0" err="1"/>
              <a:t>Wikidata</a:t>
            </a:r>
            <a:r>
              <a:rPr lang="de-DE" dirty="0"/>
              <a:t> abgleichen</a:t>
            </a:r>
          </a:p>
          <a:p>
            <a:pPr lvl="1"/>
            <a:r>
              <a:rPr lang="de-DE" dirty="0"/>
              <a:t>Unterschiedliche Strategien</a:t>
            </a:r>
          </a:p>
          <a:p>
            <a:pPr lvl="1"/>
            <a:r>
              <a:rPr lang="de-DE" dirty="0"/>
              <a:t>Anwendung für Datenintegration</a:t>
            </a:r>
          </a:p>
          <a:p>
            <a:r>
              <a:rPr lang="de-DE" dirty="0" err="1" smtClean="0"/>
              <a:t>PubSubHubbub</a:t>
            </a:r>
            <a:endParaRPr lang="de-DE" dirty="0"/>
          </a:p>
          <a:p>
            <a:pPr lvl="1"/>
            <a:r>
              <a:rPr lang="de-DE" dirty="0" err="1" smtClean="0"/>
              <a:t>Benachrichtung</a:t>
            </a:r>
            <a:r>
              <a:rPr lang="de-DE" dirty="0" smtClean="0"/>
              <a:t> von Konsumenten über Datenänderung</a:t>
            </a:r>
          </a:p>
          <a:p>
            <a:r>
              <a:rPr lang="de-DE" dirty="0" smtClean="0"/>
              <a:t>Plausibilitätscheck </a:t>
            </a:r>
          </a:p>
          <a:p>
            <a:pPr lvl="1"/>
            <a:r>
              <a:rPr lang="de-DE" dirty="0" smtClean="0"/>
              <a:t>für importierte Daten</a:t>
            </a:r>
          </a:p>
          <a:p>
            <a:r>
              <a:rPr lang="de-DE" dirty="0" smtClean="0"/>
              <a:t>Suche verbessern</a:t>
            </a:r>
          </a:p>
          <a:p>
            <a:pPr lvl="1"/>
            <a:r>
              <a:rPr lang="de-DE" dirty="0" smtClean="0"/>
              <a:t>Ergebnis Ranking</a:t>
            </a:r>
          </a:p>
          <a:p>
            <a:pPr lvl="1"/>
            <a:r>
              <a:rPr lang="de-DE" dirty="0" err="1" smtClean="0"/>
              <a:t>Fuzzy</a:t>
            </a:r>
            <a:r>
              <a:rPr lang="de-DE" dirty="0" smtClean="0"/>
              <a:t> Search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3A525-F43E-425A-9940-84D5C8FE3006}" type="datetime1">
              <a:rPr lang="de-DE" smtClean="0"/>
              <a:t>01.11.2013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Kickoff Meeting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07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282</Words>
  <Application>Microsoft Office PowerPoint</Application>
  <PresentationFormat>Breitbild</PresentationFormat>
  <Paragraphs>68</Paragraphs>
  <Slides>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9" baseType="lpstr">
      <vt:lpstr>Calibri</vt:lpstr>
      <vt:lpstr>Neo Sans Std</vt:lpstr>
      <vt:lpstr>powerpoint_hpi_cgs_wide</vt:lpstr>
      <vt:lpstr>Wikidata.lib</vt:lpstr>
      <vt:lpstr>Themen</vt:lpstr>
      <vt:lpstr>Intelligente Formulare</vt:lpstr>
      <vt:lpstr>PowerPoint-Präsentation</vt:lpstr>
      <vt:lpstr>PowerPoint-Präsentation</vt:lpstr>
      <vt:lpstr>Auch interessant</vt:lpstr>
    </vt:vector>
  </TitlesOfParts>
  <Company>Hasso-Plattner-Institut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Wikidata.lib</dc:title>
  <dc:creator>virginia.weidhaas</dc:creator>
  <cp:lastModifiedBy>Christian Dullweber</cp:lastModifiedBy>
  <cp:revision>15</cp:revision>
  <dcterms:created xsi:type="dcterms:W3CDTF">2013-10-30T14:23:30Z</dcterms:created>
  <dcterms:modified xsi:type="dcterms:W3CDTF">2013-11-01T09:54:58Z</dcterms:modified>
</cp:coreProperties>
</file>

<file path=docProps/thumbnail.jpeg>
</file>